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74" r:id="rId5"/>
    <p:sldId id="257" r:id="rId6"/>
    <p:sldId id="260" r:id="rId7"/>
    <p:sldId id="264" r:id="rId8"/>
    <p:sldId id="27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74228-A007-9544-8CF4-B6F0F3208D68}"/>
              </a:ext>
            </a:extLst>
          </p:cNvPr>
          <p:cNvGrpSpPr/>
          <p:nvPr/>
        </p:nvGrpSpPr>
        <p:grpSpPr>
          <a:xfrm>
            <a:off x="3691974" y="939772"/>
            <a:ext cx="6233098" cy="4826978"/>
            <a:chOff x="3691974" y="939772"/>
            <a:chExt cx="6233098" cy="48269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D58433-BED5-0D55-D26F-163193F8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4815"/>
            <a:stretch/>
          </p:blipFill>
          <p:spPr>
            <a:xfrm>
              <a:off x="3691974" y="939772"/>
              <a:ext cx="5244353" cy="48269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5527A-F7D0-C05D-D386-1D0A4894357A}"/>
                </a:ext>
              </a:extLst>
            </p:cNvPr>
            <p:cNvSpPr txBox="1"/>
            <p:nvPr/>
          </p:nvSpPr>
          <p:spPr>
            <a:xfrm>
              <a:off x="8579832" y="2692312"/>
              <a:ext cx="1345240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baseflow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spring snowmelt</a:t>
              </a:r>
            </a:p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     falling limb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386FCB-6D7C-0FED-B3A1-07B94091AC54}"/>
                </a:ext>
              </a:extLst>
            </p:cNvPr>
            <p:cNvCxnSpPr/>
            <p:nvPr/>
          </p:nvCxnSpPr>
          <p:spPr>
            <a:xfrm flipV="1">
              <a:off x="8704527" y="3142435"/>
              <a:ext cx="114300" cy="95416"/>
            </a:xfrm>
            <a:prstGeom prst="line">
              <a:avLst/>
            </a:prstGeom>
            <a:ln w="28575">
              <a:solidFill>
                <a:srgbClr val="00008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936691-E7FD-D89D-DFD8-B4163664A191}"/>
                </a:ext>
              </a:extLst>
            </p:cNvPr>
            <p:cNvCxnSpPr/>
            <p:nvPr/>
          </p:nvCxnSpPr>
          <p:spPr>
            <a:xfrm flipV="1">
              <a:off x="8704527" y="3305553"/>
              <a:ext cx="114300" cy="95416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8FE787-DE04-A711-3E81-2BC65FBAE4A8}"/>
                </a:ext>
              </a:extLst>
            </p:cNvPr>
            <p:cNvCxnSpPr/>
            <p:nvPr/>
          </p:nvCxnSpPr>
          <p:spPr>
            <a:xfrm flipV="1">
              <a:off x="8690944" y="3468671"/>
              <a:ext cx="114300" cy="95416"/>
            </a:xfrm>
            <a:prstGeom prst="line">
              <a:avLst/>
            </a:prstGeom>
            <a:ln w="28575">
              <a:solidFill>
                <a:srgbClr val="CD9B1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0FC7F6C-794F-0521-C7BD-C711B5343D60}"/>
              </a:ext>
            </a:extLst>
          </p:cNvPr>
          <p:cNvGrpSpPr/>
          <p:nvPr/>
        </p:nvGrpSpPr>
        <p:grpSpPr>
          <a:xfrm>
            <a:off x="2017505" y="902180"/>
            <a:ext cx="7772416" cy="4114808"/>
            <a:chOff x="2209792" y="1371596"/>
            <a:chExt cx="7772416" cy="4114808"/>
          </a:xfrm>
        </p:grpSpPr>
        <p:pic>
          <p:nvPicPr>
            <p:cNvPr id="3" name="Picture 2" descr="A graph of a number of dots&#10;&#10;Description automatically generated with medium confidence">
              <a:extLst>
                <a:ext uri="{FF2B5EF4-FFF2-40B4-BE49-F238E27FC236}">
                  <a16:creationId xmlns:a16="http://schemas.microsoft.com/office/drawing/2014/main" id="{5FF47AA8-3BC2-F7FC-8A2C-D731569C7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792" y="1371596"/>
              <a:ext cx="7772416" cy="4114808"/>
            </a:xfrm>
            <a:prstGeom prst="rect">
              <a:avLst/>
            </a:prstGeom>
          </p:spPr>
        </p:pic>
        <p:pic>
          <p:nvPicPr>
            <p:cNvPr id="4" name="Picture 3" descr="A diagram of a tree&#10;&#10;Description automatically generated with medium confidence">
              <a:extLst>
                <a:ext uri="{FF2B5EF4-FFF2-40B4-BE49-F238E27FC236}">
                  <a16:creationId xmlns:a16="http://schemas.microsoft.com/office/drawing/2014/main" id="{AD6319C9-F913-4309-38C5-5A596F363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03" t="28866" r="1746" b="38373"/>
            <a:stretch/>
          </p:blipFill>
          <p:spPr>
            <a:xfrm>
              <a:off x="8869845" y="2080966"/>
              <a:ext cx="1112363" cy="1348034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9939D23-CF00-6D89-8721-44B28A416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2" y="1371596"/>
            <a:ext cx="7772416" cy="4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043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49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34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2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D92314E-069E-5089-EB12-B92641FAB612}"/>
              </a:ext>
            </a:extLst>
          </p:cNvPr>
          <p:cNvGrpSpPr/>
          <p:nvPr/>
        </p:nvGrpSpPr>
        <p:grpSpPr>
          <a:xfrm>
            <a:off x="1565980" y="457194"/>
            <a:ext cx="8354587" cy="5943612"/>
            <a:chOff x="1565980" y="457194"/>
            <a:chExt cx="8354587" cy="59436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8EBC0D5-5DE8-4B07-9A2D-FA4DCB1ACA20}"/>
                </a:ext>
              </a:extLst>
            </p:cNvPr>
            <p:cNvGrpSpPr/>
            <p:nvPr/>
          </p:nvGrpSpPr>
          <p:grpSpPr>
            <a:xfrm>
              <a:off x="1565980" y="457194"/>
              <a:ext cx="8354587" cy="5943612"/>
              <a:chOff x="2209792" y="457194"/>
              <a:chExt cx="8354587" cy="594361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3331561-875E-F41C-A4E3-02DD4F917F96}"/>
                  </a:ext>
                </a:extLst>
              </p:cNvPr>
              <p:cNvGrpSpPr/>
              <p:nvPr/>
            </p:nvGrpSpPr>
            <p:grpSpPr>
              <a:xfrm>
                <a:off x="2209792" y="457194"/>
                <a:ext cx="8354587" cy="5943612"/>
                <a:chOff x="2209792" y="457194"/>
                <a:chExt cx="8354587" cy="594361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E90D0E7-6640-82C7-B02B-48A092442935}"/>
                    </a:ext>
                  </a:extLst>
                </p:cNvPr>
                <p:cNvGrpSpPr/>
                <p:nvPr/>
              </p:nvGrpSpPr>
              <p:grpSpPr>
                <a:xfrm>
                  <a:off x="2209792" y="457194"/>
                  <a:ext cx="7772416" cy="5943612"/>
                  <a:chOff x="2209792" y="457194"/>
                  <a:chExt cx="7772416" cy="594361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E9578BE-20CC-5009-CB73-3CC94B744B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209792" y="457194"/>
                    <a:ext cx="7772416" cy="5943612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4271253F-DFDA-22EA-4597-03288F261709}"/>
                      </a:ext>
                    </a:extLst>
                  </p:cNvPr>
                  <p:cNvGrpSpPr/>
                  <p:nvPr/>
                </p:nvGrpSpPr>
                <p:grpSpPr>
                  <a:xfrm>
                    <a:off x="3867995" y="739805"/>
                    <a:ext cx="4818242" cy="4835301"/>
                    <a:chOff x="3867995" y="739805"/>
                    <a:chExt cx="4818242" cy="4835301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438ADE61-7B19-CEF3-8AD5-2126BDB3F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4814" y="739805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30BF1ED8-0B93-0A4F-94AD-B4592510B1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75447" y="746068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5E3AF389-0D1C-1B14-8608-D2E52FB059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6" y="7460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02403F-4551-84A3-3979-0C4F75B0C0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6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DE4175F3-6D26-4388-3EE1-43CE97EB25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1885664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6F67DD0-43FE-30A1-02E6-FB8EE90D5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1885663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841F735F-D14F-3194-2A69-700CAFBA8E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995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AE09E32-B4C0-DB76-E105-8C1662B87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3025259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47469E2E-B72E-8680-AA6C-EC2F30DAD4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1625" y="302867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BCB6D0B-1CB3-D4CF-F930-84FB8D7978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4173941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F3965E50-1CE7-FB15-E028-9674D211BA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3" y="4172228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F0AB065-5F0C-C22E-7A59-448825A121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06690" y="4168267"/>
                      <a:ext cx="679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34A35F84-C6FF-AA17-65FE-FA915B51C8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9883" y="532262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19F5AE9-A538-EAB3-32D5-481CE9F865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8622" y="5319193"/>
                      <a:ext cx="586853" cy="2524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9553598D-AE6B-4EBA-4B67-26B47F3DBD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5415" y="5319193"/>
                      <a:ext cx="58685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>
                          <a:solidFill>
                            <a:srgbClr val="D357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b, </a:t>
                      </a:r>
                      <a:r>
                        <a:rPr lang="en-US" sz="1000" b="1" dirty="0">
                          <a:solidFill>
                            <a:srgbClr val="CA73A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p:txBody>
                </p:sp>
              </p:grp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2D2F6E3-24DA-BEAA-21E2-4BE7D21A1B8C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Diamond 2">
                  <a:extLst>
                    <a:ext uri="{FF2B5EF4-FFF2-40B4-BE49-F238E27FC236}">
                      <a16:creationId xmlns:a16="http://schemas.microsoft.com/office/drawing/2014/main" id="{F7C3665C-988E-2787-5B90-1DE91299BD40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9489F2F-0AA5-48F9-23B8-9616E8FC2D62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172835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 and network differ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CA712C-80FC-2B3C-BE01-A68A7B0C2AFD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154241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 and network differ</a:t>
                  </a: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EB9FD8-0EF5-25B5-D5D6-4B87F102A071}"/>
                  </a:ext>
                </a:extLst>
              </p:cNvPr>
              <p:cNvSpPr/>
              <p:nvPr/>
            </p:nvSpPr>
            <p:spPr>
              <a:xfrm>
                <a:off x="3862724" y="539054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B09937-2563-F1FB-FD4F-BA8748E67BD7}"/>
                  </a:ext>
                </a:extLst>
              </p:cNvPr>
              <p:cNvSpPr/>
              <p:nvPr/>
            </p:nvSpPr>
            <p:spPr>
              <a:xfrm>
                <a:off x="5911472" y="1957014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4D4959-604A-103E-2391-74E432C6D9D4}"/>
                  </a:ext>
                </a:extLst>
              </p:cNvPr>
              <p:cNvSpPr/>
              <p:nvPr/>
            </p:nvSpPr>
            <p:spPr>
              <a:xfrm>
                <a:off x="5911472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0B9262A-2AD3-D4B5-9214-58E134A25B0B}"/>
                  </a:ext>
                </a:extLst>
              </p:cNvPr>
              <p:cNvSpPr/>
              <p:nvPr/>
            </p:nvSpPr>
            <p:spPr>
              <a:xfrm>
                <a:off x="3865758" y="4245293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B6DF49A-0C95-694F-F41B-1C088FB91A35}"/>
                  </a:ext>
                </a:extLst>
              </p:cNvPr>
              <p:cNvSpPr/>
              <p:nvPr/>
            </p:nvSpPr>
            <p:spPr>
              <a:xfrm>
                <a:off x="3810845" y="1962437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83074D-DD87-7D4E-B1BA-6E2E91E315BB}"/>
                  </a:ext>
                </a:extLst>
              </p:cNvPr>
              <p:cNvSpPr/>
              <p:nvPr/>
            </p:nvSpPr>
            <p:spPr>
              <a:xfrm>
                <a:off x="7940956" y="1954762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9C21A32-644A-679D-B190-DEAE003A8BEF}"/>
                  </a:ext>
                </a:extLst>
              </p:cNvPr>
              <p:cNvSpPr/>
              <p:nvPr/>
            </p:nvSpPr>
            <p:spPr>
              <a:xfrm>
                <a:off x="5911472" y="820550"/>
                <a:ext cx="114300" cy="1035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6DEF689-E36C-AD5B-ADFF-C817CDA6BBE4}"/>
                </a:ext>
              </a:extLst>
            </p:cNvPr>
            <p:cNvGrpSpPr/>
            <p:nvPr/>
          </p:nvGrpSpPr>
          <p:grpSpPr>
            <a:xfrm>
              <a:off x="3034229" y="805217"/>
              <a:ext cx="4367884" cy="4713729"/>
              <a:chOff x="3034229" y="805217"/>
              <a:chExt cx="4367884" cy="4713729"/>
            </a:xfrm>
          </p:grpSpPr>
          <p:sp>
            <p:nvSpPr>
              <p:cNvPr id="36" name="Diamond 35">
                <a:extLst>
                  <a:ext uri="{FF2B5EF4-FFF2-40B4-BE49-F238E27FC236}">
                    <a16:creationId xmlns:a16="http://schemas.microsoft.com/office/drawing/2014/main" id="{71ED23D1-F0F6-F9DC-F254-F80F851493C8}"/>
                  </a:ext>
                </a:extLst>
              </p:cNvPr>
              <p:cNvSpPr/>
              <p:nvPr/>
            </p:nvSpPr>
            <p:spPr>
              <a:xfrm>
                <a:off x="5222819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C94A9052-AF38-6443-FFFD-6A647CF18A08}"/>
                  </a:ext>
                </a:extLst>
              </p:cNvPr>
              <p:cNvSpPr/>
              <p:nvPr/>
            </p:nvSpPr>
            <p:spPr>
              <a:xfrm>
                <a:off x="508803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37">
                <a:extLst>
                  <a:ext uri="{FF2B5EF4-FFF2-40B4-BE49-F238E27FC236}">
                    <a16:creationId xmlns:a16="http://schemas.microsoft.com/office/drawing/2014/main" id="{029DAD8C-D737-AD7D-C692-A64B10EEEE31}"/>
                  </a:ext>
                </a:extLst>
              </p:cNvPr>
              <p:cNvSpPr/>
              <p:nvPr/>
            </p:nvSpPr>
            <p:spPr>
              <a:xfrm>
                <a:off x="3034229" y="4232019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38">
                <a:extLst>
                  <a:ext uri="{FF2B5EF4-FFF2-40B4-BE49-F238E27FC236}">
                    <a16:creationId xmlns:a16="http://schemas.microsoft.com/office/drawing/2014/main" id="{1C15F47D-3A6E-901D-F162-4B5799F6D21E}"/>
                  </a:ext>
                </a:extLst>
              </p:cNvPr>
              <p:cNvSpPr/>
              <p:nvPr/>
            </p:nvSpPr>
            <p:spPr>
              <a:xfrm>
                <a:off x="7100470" y="1944035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4314A1E3-B5D1-A550-DDC4-6BA7CAF23EA8}"/>
                  </a:ext>
                </a:extLst>
              </p:cNvPr>
              <p:cNvSpPr/>
              <p:nvPr/>
            </p:nvSpPr>
            <p:spPr>
              <a:xfrm>
                <a:off x="5088040" y="194429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>
                <a:extLst>
                  <a:ext uri="{FF2B5EF4-FFF2-40B4-BE49-F238E27FC236}">
                    <a16:creationId xmlns:a16="http://schemas.microsoft.com/office/drawing/2014/main" id="{9FF01C8D-A74D-3699-D1EF-B8A0D2BCF6D6}"/>
                  </a:ext>
                </a:extLst>
              </p:cNvPr>
              <p:cNvSpPr/>
              <p:nvPr/>
            </p:nvSpPr>
            <p:spPr>
              <a:xfrm>
                <a:off x="5088040" y="805217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3AC78D06-29CA-8E49-C15E-452896301714}"/>
                  </a:ext>
                </a:extLst>
              </p:cNvPr>
              <p:cNvSpPr/>
              <p:nvPr/>
            </p:nvSpPr>
            <p:spPr>
              <a:xfrm>
                <a:off x="7242972" y="5378626"/>
                <a:ext cx="159141" cy="14032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DAC9D586-9C58-3B1F-EE53-AF8A753701E5}"/>
              </a:ext>
            </a:extLst>
          </p:cNvPr>
          <p:cNvGrpSpPr/>
          <p:nvPr/>
        </p:nvGrpSpPr>
        <p:grpSpPr>
          <a:xfrm>
            <a:off x="705034" y="516315"/>
            <a:ext cx="8750963" cy="6051221"/>
            <a:chOff x="705034" y="516315"/>
            <a:chExt cx="8750963" cy="605122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CCE5F88-FDE7-47E2-6EA5-7DECAFE4262E}"/>
                </a:ext>
              </a:extLst>
            </p:cNvPr>
            <p:cNvGrpSpPr/>
            <p:nvPr/>
          </p:nvGrpSpPr>
          <p:grpSpPr>
            <a:xfrm>
              <a:off x="705034" y="623924"/>
              <a:ext cx="8750963" cy="5943612"/>
              <a:chOff x="791299" y="718804"/>
              <a:chExt cx="8750963" cy="594361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E2F3BE2-16A7-C203-0A12-B03DD7D4411D}"/>
                  </a:ext>
                </a:extLst>
              </p:cNvPr>
              <p:cNvGrpSpPr/>
              <p:nvPr/>
            </p:nvGrpSpPr>
            <p:grpSpPr>
              <a:xfrm>
                <a:off x="1353723" y="718804"/>
                <a:ext cx="8188539" cy="5943612"/>
                <a:chOff x="1732028" y="638169"/>
                <a:chExt cx="8188539" cy="5943612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5C5C100-B23B-8FEE-7DB0-8F20670A0835}"/>
                    </a:ext>
                  </a:extLst>
                </p:cNvPr>
                <p:cNvGrpSpPr/>
                <p:nvPr/>
              </p:nvGrpSpPr>
              <p:grpSpPr>
                <a:xfrm>
                  <a:off x="1732028" y="638169"/>
                  <a:ext cx="8188539" cy="5943612"/>
                  <a:chOff x="2375840" y="638169"/>
                  <a:chExt cx="8188539" cy="594361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5308C80D-DC96-D066-ECDA-97835476EF8A}"/>
                      </a:ext>
                    </a:extLst>
                  </p:cNvPr>
                  <p:cNvGrpSpPr/>
                  <p:nvPr/>
                </p:nvGrpSpPr>
                <p:grpSpPr>
                  <a:xfrm>
                    <a:off x="2375840" y="638169"/>
                    <a:ext cx="8188539" cy="5943612"/>
                    <a:chOff x="2375840" y="638169"/>
                    <a:chExt cx="8188539" cy="5943612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A73B05AD-CD15-E726-53D5-DBBE2405E5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5840" y="638169"/>
                      <a:ext cx="7772416" cy="5943612"/>
                      <a:chOff x="2375840" y="638169"/>
                      <a:chExt cx="7772416" cy="5943612"/>
                    </a:xfrm>
                  </p:grpSpPr>
                  <p:pic>
                    <p:nvPicPr>
                      <p:cNvPr id="27" name="Picture 26">
                        <a:extLst>
                          <a:ext uri="{FF2B5EF4-FFF2-40B4-BE49-F238E27FC236}">
                            <a16:creationId xmlns:a16="http://schemas.microsoft.com/office/drawing/2014/main" id="{59545C4C-5E57-9A4A-E02E-91B95118BB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2375840" y="638169"/>
                        <a:ext cx="7772416" cy="594361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710F2E75-68E8-574E-DBB4-F7EAB60C0C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67995" y="739805"/>
                        <a:ext cx="4818242" cy="4835301"/>
                        <a:chOff x="3867995" y="739805"/>
                        <a:chExt cx="4818242" cy="4835301"/>
                      </a:xfrm>
                    </p:grpSpPr>
                    <p:sp>
                      <p:nvSpPr>
                        <p:cNvPr id="29" name="TextBox 28">
                          <a:extLst>
                            <a:ext uri="{FF2B5EF4-FFF2-40B4-BE49-F238E27FC236}">
                              <a16:creationId xmlns:a16="http://schemas.microsoft.com/office/drawing/2014/main" id="{2C039FDC-090B-6EDC-3D54-DAEFF2C3433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34814" y="739805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0" name="TextBox 29">
                          <a:extLst>
                            <a:ext uri="{FF2B5EF4-FFF2-40B4-BE49-F238E27FC236}">
                              <a16:creationId xmlns:a16="http://schemas.microsoft.com/office/drawing/2014/main" id="{FA65FBFB-107D-A913-B529-1B24C787D6D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75447" y="746068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EE9A58A7-C459-A707-2FEA-973ECC1B075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6" y="7460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ab</a:t>
                          </a:r>
                        </a:p>
                      </p:txBody>
                    </p:sp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DEAA0DD6-BD21-BBB0-D9FE-21FBA8F8D0E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6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4D1D7AE8-3870-37DC-B35E-A1028EE125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1885664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1C8C1538-A974-D3EE-58EA-62B74E46AE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1885663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FFC50DF3-C3DA-A210-3343-7B2F43EC66A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867995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6" name="TextBox 35">
                          <a:extLst>
                            <a:ext uri="{FF2B5EF4-FFF2-40B4-BE49-F238E27FC236}">
                              <a16:creationId xmlns:a16="http://schemas.microsoft.com/office/drawing/2014/main" id="{B98A2C62-EB21-0C86-0AD3-47FD93BFF3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3025259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A6994890-D496-9A7B-340D-613D68C3246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31625" y="302867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FCC3BBE-476F-DA93-DB49-D57388336A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4173941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</a:p>
                      </p:txBody>
                    </p: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FF1CC802-68E2-2E93-4EE0-A892B1DF6FA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3" y="4172228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75CC04E8-4E93-54DC-1C13-44DF365B960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006690" y="4168267"/>
                          <a:ext cx="67954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a,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FBF01DB4-2A66-09EF-26FF-33C1961B12D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49883" y="532262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EE687D77-E94A-7520-15E0-925C2C541C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68622" y="5319193"/>
                          <a:ext cx="586853" cy="25248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</a:t>
                          </a:r>
                        </a:p>
                      </p:txBody>
                    </p: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CADA056A-073F-61A0-1192-E95E138BD2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5415" y="5319193"/>
                          <a:ext cx="586853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b="1" dirty="0">
                              <a:solidFill>
                                <a:srgbClr val="D3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0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b, </a:t>
                          </a:r>
                          <a:r>
                            <a:rPr lang="en-US" sz="1000" b="1" dirty="0">
                              <a:solidFill>
                                <a:srgbClr val="CA73A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</a:p>
                      </p:txBody>
                    </p:sp>
                  </p:grpSp>
                </p:grp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04CEFED-297C-E0FB-B497-ADC4BC6BF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0488" y="4483088"/>
                      <a:ext cx="114300" cy="10351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Diamond 23">
                      <a:extLst>
                        <a:ext uri="{FF2B5EF4-FFF2-40B4-BE49-F238E27FC236}">
                          <a16:creationId xmlns:a16="http://schemas.microsoft.com/office/drawing/2014/main" id="{B3FBBF50-847B-3925-4A17-2D4D231C4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4859" y="4715205"/>
                      <a:ext cx="159141" cy="140320"/>
                    </a:xfrm>
                    <a:prstGeom prst="diamond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89C042B3-8152-B2FD-4E6C-C09E4A84FC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661319"/>
                      <a:ext cx="1728358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Stream and network differ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27F8028-B8A1-D75E-2A5D-9C11DD2495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6021" y="4407889"/>
                      <a:ext cx="1542410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 and network differ</a:t>
                      </a:r>
                    </a:p>
                  </p:txBody>
                </p:sp>
              </p:grp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9182BAA-BF7B-9CDD-D547-05574F89F5D7}"/>
                      </a:ext>
                    </a:extLst>
                  </p:cNvPr>
                  <p:cNvSpPr/>
                  <p:nvPr/>
                </p:nvSpPr>
                <p:spPr>
                  <a:xfrm>
                    <a:off x="3862724" y="5390544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3EC841C-A8E6-0052-93ED-CAD373CAA594}"/>
                      </a:ext>
                    </a:extLst>
                  </p:cNvPr>
                  <p:cNvSpPr/>
                  <p:nvPr/>
                </p:nvSpPr>
                <p:spPr>
                  <a:xfrm>
                    <a:off x="5911472" y="1957014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20A436F-3A86-B2C0-5AB3-25038B07B88C}"/>
                      </a:ext>
                    </a:extLst>
                  </p:cNvPr>
                  <p:cNvSpPr/>
                  <p:nvPr/>
                </p:nvSpPr>
                <p:spPr>
                  <a:xfrm>
                    <a:off x="5911472" y="4245293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02685A55-B8D0-450F-9975-AC173C00091B}"/>
                      </a:ext>
                    </a:extLst>
                  </p:cNvPr>
                  <p:cNvSpPr/>
                  <p:nvPr/>
                </p:nvSpPr>
                <p:spPr>
                  <a:xfrm>
                    <a:off x="3865758" y="4245293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01AAB435-F872-8952-2F58-122CEDB3474A}"/>
                      </a:ext>
                    </a:extLst>
                  </p:cNvPr>
                  <p:cNvSpPr/>
                  <p:nvPr/>
                </p:nvSpPr>
                <p:spPr>
                  <a:xfrm>
                    <a:off x="3810845" y="1962437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ACE7A7A-9623-921B-9B61-2202747C5523}"/>
                      </a:ext>
                    </a:extLst>
                  </p:cNvPr>
                  <p:cNvSpPr/>
                  <p:nvPr/>
                </p:nvSpPr>
                <p:spPr>
                  <a:xfrm>
                    <a:off x="7940956" y="1954762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E045913-6C29-A657-9B83-A6C1C4491ABB}"/>
                      </a:ext>
                    </a:extLst>
                  </p:cNvPr>
                  <p:cNvSpPr/>
                  <p:nvPr/>
                </p:nvSpPr>
                <p:spPr>
                  <a:xfrm>
                    <a:off x="5911472" y="820550"/>
                    <a:ext cx="114300" cy="10351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EC21A7E-F6DD-A291-7640-4F49D285608B}"/>
                    </a:ext>
                  </a:extLst>
                </p:cNvPr>
                <p:cNvGrpSpPr/>
                <p:nvPr/>
              </p:nvGrpSpPr>
              <p:grpSpPr>
                <a:xfrm>
                  <a:off x="3034229" y="805217"/>
                  <a:ext cx="4367884" cy="4713729"/>
                  <a:chOff x="3034229" y="805217"/>
                  <a:chExt cx="4367884" cy="4713729"/>
                </a:xfrm>
              </p:grpSpPr>
              <p:sp>
                <p:nvSpPr>
                  <p:cNvPr id="7" name="Diamond 6">
                    <a:extLst>
                      <a:ext uri="{FF2B5EF4-FFF2-40B4-BE49-F238E27FC236}">
                        <a16:creationId xmlns:a16="http://schemas.microsoft.com/office/drawing/2014/main" id="{45869BDA-928D-6B8A-CC79-42419AE9D1C1}"/>
                      </a:ext>
                    </a:extLst>
                  </p:cNvPr>
                  <p:cNvSpPr/>
                  <p:nvPr/>
                </p:nvSpPr>
                <p:spPr>
                  <a:xfrm>
                    <a:off x="5222819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Diamond 7">
                    <a:extLst>
                      <a:ext uri="{FF2B5EF4-FFF2-40B4-BE49-F238E27FC236}">
                        <a16:creationId xmlns:a16="http://schemas.microsoft.com/office/drawing/2014/main" id="{2FB6E79C-51ED-AA10-59F1-18733A389C86}"/>
                      </a:ext>
                    </a:extLst>
                  </p:cNvPr>
                  <p:cNvSpPr/>
                  <p:nvPr/>
                </p:nvSpPr>
                <p:spPr>
                  <a:xfrm>
                    <a:off x="5088039" y="4232019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Diamond 8">
                    <a:extLst>
                      <a:ext uri="{FF2B5EF4-FFF2-40B4-BE49-F238E27FC236}">
                        <a16:creationId xmlns:a16="http://schemas.microsoft.com/office/drawing/2014/main" id="{7678C3D5-7D86-BDFE-D7F0-82F6D9FFBFE6}"/>
                      </a:ext>
                    </a:extLst>
                  </p:cNvPr>
                  <p:cNvSpPr/>
                  <p:nvPr/>
                </p:nvSpPr>
                <p:spPr>
                  <a:xfrm>
                    <a:off x="3034229" y="4232019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Diamond 9">
                    <a:extLst>
                      <a:ext uri="{FF2B5EF4-FFF2-40B4-BE49-F238E27FC236}">
                        <a16:creationId xmlns:a16="http://schemas.microsoft.com/office/drawing/2014/main" id="{F5CC82BE-9913-CD10-A7B0-D945EF2DA026}"/>
                      </a:ext>
                    </a:extLst>
                  </p:cNvPr>
                  <p:cNvSpPr/>
                  <p:nvPr/>
                </p:nvSpPr>
                <p:spPr>
                  <a:xfrm>
                    <a:off x="7100470" y="1944035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Diamond 10">
                    <a:extLst>
                      <a:ext uri="{FF2B5EF4-FFF2-40B4-BE49-F238E27FC236}">
                        <a16:creationId xmlns:a16="http://schemas.microsoft.com/office/drawing/2014/main" id="{172A719D-5BA1-E274-F49D-B95477307904}"/>
                      </a:ext>
                    </a:extLst>
                  </p:cNvPr>
                  <p:cNvSpPr/>
                  <p:nvPr/>
                </p:nvSpPr>
                <p:spPr>
                  <a:xfrm>
                    <a:off x="5088040" y="194429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Diamond 11">
                    <a:extLst>
                      <a:ext uri="{FF2B5EF4-FFF2-40B4-BE49-F238E27FC236}">
                        <a16:creationId xmlns:a16="http://schemas.microsoft.com/office/drawing/2014/main" id="{17D2C5AF-D6AF-706A-B7FA-3B809C430A32}"/>
                      </a:ext>
                    </a:extLst>
                  </p:cNvPr>
                  <p:cNvSpPr/>
                  <p:nvPr/>
                </p:nvSpPr>
                <p:spPr>
                  <a:xfrm>
                    <a:off x="5088040" y="805217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Diamond 12">
                    <a:extLst>
                      <a:ext uri="{FF2B5EF4-FFF2-40B4-BE49-F238E27FC236}">
                        <a16:creationId xmlns:a16="http://schemas.microsoft.com/office/drawing/2014/main" id="{B199AEB8-19D1-DFC9-587D-3D819DF4B181}"/>
                      </a:ext>
                    </a:extLst>
                  </p:cNvPr>
                  <p:cNvSpPr/>
                  <p:nvPr/>
                </p:nvSpPr>
                <p:spPr>
                  <a:xfrm>
                    <a:off x="7242972" y="5378626"/>
                    <a:ext cx="159141" cy="140320"/>
                  </a:xfrm>
                  <a:prstGeom prst="diamond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39EAFD-5CE0-FADB-2751-AB8ABC3FC1AA}"/>
                  </a:ext>
                </a:extLst>
              </p:cNvPr>
              <p:cNvSpPr txBox="1"/>
              <p:nvPr/>
            </p:nvSpPr>
            <p:spPr>
              <a:xfrm>
                <a:off x="829625" y="1040787"/>
                <a:ext cx="8167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Dissolved organic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EB45BF-F122-BAA5-4838-AB0A6DDD938D}"/>
                  </a:ext>
                </a:extLst>
              </p:cNvPr>
              <p:cNvSpPr txBox="1"/>
              <p:nvPr/>
            </p:nvSpPr>
            <p:spPr>
              <a:xfrm>
                <a:off x="875452" y="2265119"/>
                <a:ext cx="8167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Inorganic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C2EA5F-9223-698B-8220-D4EEBA34DB30}"/>
                  </a:ext>
                </a:extLst>
              </p:cNvPr>
              <p:cNvSpPr txBox="1"/>
              <p:nvPr/>
            </p:nvSpPr>
            <p:spPr>
              <a:xfrm>
                <a:off x="792221" y="3334114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Particulate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F2746B-917E-6868-521A-32007900AF4B}"/>
                  </a:ext>
                </a:extLst>
              </p:cNvPr>
              <p:cNvSpPr txBox="1"/>
              <p:nvPr/>
            </p:nvSpPr>
            <p:spPr>
              <a:xfrm>
                <a:off x="791299" y="4443409"/>
                <a:ext cx="9260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dissolved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39D01F-C567-BBFA-A050-2B2235FBBBC7}"/>
                  </a:ext>
                </a:extLst>
              </p:cNvPr>
              <p:cNvSpPr txBox="1"/>
              <p:nvPr/>
            </p:nvSpPr>
            <p:spPr>
              <a:xfrm>
                <a:off x="1140242" y="5670736"/>
                <a:ext cx="9260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AF7159-20B6-187C-53CA-ABCDA396ADCD}"/>
                </a:ext>
              </a:extLst>
            </p:cNvPr>
            <p:cNvSpPr txBox="1"/>
            <p:nvPr/>
          </p:nvSpPr>
          <p:spPr>
            <a:xfrm>
              <a:off x="2229283" y="516315"/>
              <a:ext cx="533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Ratio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3CF993-2B6B-389A-C335-000DEFE5FA84}"/>
                </a:ext>
              </a:extLst>
            </p:cNvPr>
            <p:cNvSpPr txBox="1"/>
            <p:nvPr/>
          </p:nvSpPr>
          <p:spPr>
            <a:xfrm>
              <a:off x="4169456" y="517582"/>
              <a:ext cx="8045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Nitrogen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08FEF8-4F90-2245-0629-3E6DEA62B231}"/>
                </a:ext>
              </a:extLst>
            </p:cNvPr>
            <p:cNvSpPr txBox="1"/>
            <p:nvPr/>
          </p:nvSpPr>
          <p:spPr>
            <a:xfrm>
              <a:off x="6144139" y="517582"/>
              <a:ext cx="9767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Phosphorus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53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816887" cy="6857999"/>
            <a:chOff x="152146" y="0"/>
            <a:chExt cx="9816887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146" y="0"/>
              <a:ext cx="8471647" cy="685799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57383" cy="3544715"/>
              <a:chOff x="8511650" y="1370520"/>
              <a:chExt cx="1457383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45240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baseflow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spring snowmelt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falling limb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1E63-FA34-F222-FB30-3C4BCBA5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8BA1D-AC00-8696-1D95-29476D9B8871}"/>
              </a:ext>
            </a:extLst>
          </p:cNvPr>
          <p:cNvGrpSpPr/>
          <p:nvPr/>
        </p:nvGrpSpPr>
        <p:grpSpPr>
          <a:xfrm>
            <a:off x="619454" y="1137248"/>
            <a:ext cx="5943612" cy="4114808"/>
            <a:chOff x="1260888" y="1371596"/>
            <a:chExt cx="5943612" cy="41148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B0DCC9-4247-7E95-26A5-99B304E24897}"/>
                </a:ext>
              </a:extLst>
            </p:cNvPr>
            <p:cNvGrpSpPr/>
            <p:nvPr/>
          </p:nvGrpSpPr>
          <p:grpSpPr>
            <a:xfrm>
              <a:off x="1260888" y="1371596"/>
              <a:ext cx="5943612" cy="4114808"/>
              <a:chOff x="1260888" y="1371596"/>
              <a:chExt cx="5943612" cy="411480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611896-42CA-0AD7-6033-776298440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0888" y="1371596"/>
                <a:ext cx="5943612" cy="4114808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ED80623-D3C8-E6B9-4E4E-B7A857B9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526507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0542FF3-7F08-246C-CE00-9E1DF8292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30743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01F2714-4EDC-666E-2C80-9409C082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74558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E8CE0D-3738-DDBB-FCFC-9C535F12E6F0}"/>
                </a:ext>
              </a:extLst>
            </p:cNvPr>
            <p:cNvSpPr/>
            <p:nvPr/>
          </p:nvSpPr>
          <p:spPr>
            <a:xfrm>
              <a:off x="6159131" y="2022764"/>
              <a:ext cx="583414" cy="163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5271D9-6C98-BDF2-0E3F-A86D8AC8EBB2}"/>
              </a:ext>
            </a:extLst>
          </p:cNvPr>
          <p:cNvGrpSpPr/>
          <p:nvPr/>
        </p:nvGrpSpPr>
        <p:grpSpPr>
          <a:xfrm>
            <a:off x="7860964" y="610136"/>
            <a:ext cx="3092852" cy="5634334"/>
            <a:chOff x="8450049" y="610136"/>
            <a:chExt cx="3092852" cy="56343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B9156E-84E0-7E43-F510-F5B1DB89FCEF}"/>
                </a:ext>
              </a:extLst>
            </p:cNvPr>
            <p:cNvGrpSpPr/>
            <p:nvPr/>
          </p:nvGrpSpPr>
          <p:grpSpPr>
            <a:xfrm>
              <a:off x="8450049" y="610136"/>
              <a:ext cx="2311632" cy="5634334"/>
              <a:chOff x="8212657" y="1102751"/>
              <a:chExt cx="2311632" cy="56343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95D770-643B-9B81-7BD1-7BA614EC7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" r="23576"/>
              <a:stretch/>
            </p:blipFill>
            <p:spPr>
              <a:xfrm>
                <a:off x="8387891" y="4848672"/>
                <a:ext cx="2083752" cy="1888413"/>
              </a:xfrm>
              <a:prstGeom prst="rect">
                <a:avLst/>
              </a:prstGeom>
            </p:spPr>
          </p:pic>
          <p:pic>
            <p:nvPicPr>
              <p:cNvPr id="6" name="Picture 5" descr="A graph with red and blue squares&#10;&#10;Description automatically generated">
                <a:extLst>
                  <a:ext uri="{FF2B5EF4-FFF2-40B4-BE49-F238E27FC236}">
                    <a16:creationId xmlns:a16="http://schemas.microsoft.com/office/drawing/2014/main" id="{886FE15E-2181-4BA2-06BB-75A004A21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337"/>
              <a:stretch/>
            </p:blipFill>
            <p:spPr>
              <a:xfrm>
                <a:off x="8387785" y="3051625"/>
                <a:ext cx="2083752" cy="1857508"/>
              </a:xfrm>
              <a:prstGeom prst="rect">
                <a:avLst/>
              </a:prstGeom>
            </p:spPr>
          </p:pic>
          <p:pic>
            <p:nvPicPr>
              <p:cNvPr id="8" name="Picture 7" descr="A graph of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40A1E45-222A-F066-DEB8-1BF47A868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68"/>
              <a:stretch/>
            </p:blipFill>
            <p:spPr>
              <a:xfrm>
                <a:off x="8212657" y="1102751"/>
                <a:ext cx="2311632" cy="2012236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CB6F403-474B-9954-3C30-D633033398D2}"/>
                  </a:ext>
                </a:extLst>
              </p:cNvPr>
              <p:cNvGrpSpPr/>
              <p:nvPr/>
            </p:nvGrpSpPr>
            <p:grpSpPr>
              <a:xfrm>
                <a:off x="8772837" y="1383642"/>
                <a:ext cx="1182124" cy="3924330"/>
                <a:chOff x="8772837" y="1383642"/>
                <a:chExt cx="1182124" cy="392433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2B11E1-88C2-3B1C-D833-D951043E90F1}"/>
                    </a:ext>
                  </a:extLst>
                </p:cNvPr>
                <p:cNvSpPr txBox="1"/>
                <p:nvPr/>
              </p:nvSpPr>
              <p:spPr>
                <a:xfrm>
                  <a:off x="8781629" y="1383642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Molar ratio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466A70F-EB79-6FE1-5349-0F4B1DE6FA6E}"/>
                    </a:ext>
                  </a:extLst>
                </p:cNvPr>
                <p:cNvSpPr txBox="1"/>
                <p:nvPr/>
              </p:nvSpPr>
              <p:spPr>
                <a:xfrm>
                  <a:off x="8772837" y="3224649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Nitrogen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F3E126-E11F-5232-0B77-BCA6C9245AD0}"/>
                    </a:ext>
                  </a:extLst>
                </p:cNvPr>
                <p:cNvSpPr txBox="1"/>
                <p:nvPr/>
              </p:nvSpPr>
              <p:spPr>
                <a:xfrm>
                  <a:off x="8781985" y="5061751"/>
                  <a:ext cx="117297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Phosphorus</a:t>
                  </a:r>
                </a:p>
              </p:txBody>
            </p:sp>
          </p:grpSp>
        </p:grpSp>
        <p:pic>
          <p:nvPicPr>
            <p:cNvPr id="17" name="Picture 16" descr="A graph of a number of red and blue dots&#10;&#10;Description automatically generated">
              <a:extLst>
                <a:ext uri="{FF2B5EF4-FFF2-40B4-BE49-F238E27FC236}">
                  <a16:creationId xmlns:a16="http://schemas.microsoft.com/office/drawing/2014/main" id="{5B1C771A-F3A2-221B-7715-7D4A2F7F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58" t="28501" b="34940"/>
            <a:stretch/>
          </p:blipFill>
          <p:spPr>
            <a:xfrm>
              <a:off x="10645061" y="2499198"/>
              <a:ext cx="897840" cy="1856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913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D58719-AC03-F02E-FEAA-E0B919DE4362}"/>
              </a:ext>
            </a:extLst>
          </p:cNvPr>
          <p:cNvGrpSpPr/>
          <p:nvPr/>
        </p:nvGrpSpPr>
        <p:grpSpPr>
          <a:xfrm>
            <a:off x="1922403" y="589802"/>
            <a:ext cx="8037006" cy="5339014"/>
            <a:chOff x="1922403" y="589802"/>
            <a:chExt cx="8037006" cy="533901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C5A25F9-D59C-9EEA-55EC-01FC4AD87279}"/>
                </a:ext>
              </a:extLst>
            </p:cNvPr>
            <p:cNvGrpSpPr/>
            <p:nvPr/>
          </p:nvGrpSpPr>
          <p:grpSpPr>
            <a:xfrm>
              <a:off x="1922403" y="755779"/>
              <a:ext cx="8037006" cy="5173037"/>
              <a:chOff x="1922403" y="755779"/>
              <a:chExt cx="8037006" cy="5173037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7613655-859C-02D4-3F0D-F1F97526D55B}"/>
                  </a:ext>
                </a:extLst>
              </p:cNvPr>
              <p:cNvGrpSpPr/>
              <p:nvPr/>
            </p:nvGrpSpPr>
            <p:grpSpPr>
              <a:xfrm>
                <a:off x="4015797" y="1418139"/>
                <a:ext cx="5943612" cy="4114808"/>
                <a:chOff x="1260888" y="1371596"/>
                <a:chExt cx="5943612" cy="411480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61BEFF7-0B2F-9B6C-5F6F-AA5F6EA167B4}"/>
                    </a:ext>
                  </a:extLst>
                </p:cNvPr>
                <p:cNvGrpSpPr/>
                <p:nvPr/>
              </p:nvGrpSpPr>
              <p:grpSpPr>
                <a:xfrm>
                  <a:off x="1260888" y="1371596"/>
                  <a:ext cx="5943612" cy="4114808"/>
                  <a:chOff x="1260888" y="1371596"/>
                  <a:chExt cx="5943612" cy="4114808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8B01FA5D-FD61-B755-8FE7-5D6BE192EF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260888" y="1371596"/>
                    <a:ext cx="5943612" cy="4114808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EC1C0505-FF88-CA22-8213-62A8E7B4E7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526507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17ADB5B-7F5A-E2D4-BF62-90FE7EC58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30743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435C565-E915-5A9D-F1E4-2E30431A1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59131" y="2745582"/>
                    <a:ext cx="254794" cy="9763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D0B3C6-467C-F7CD-B75E-DCBB11CE6DB7}"/>
                    </a:ext>
                  </a:extLst>
                </p:cNvPr>
                <p:cNvSpPr/>
                <p:nvPr/>
              </p:nvSpPr>
              <p:spPr>
                <a:xfrm>
                  <a:off x="6159131" y="2022764"/>
                  <a:ext cx="583414" cy="1632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9A6C7A5-B944-6546-508A-E5A74166779D}"/>
                  </a:ext>
                </a:extLst>
              </p:cNvPr>
              <p:cNvGrpSpPr/>
              <p:nvPr/>
            </p:nvGrpSpPr>
            <p:grpSpPr>
              <a:xfrm>
                <a:off x="1922403" y="755779"/>
                <a:ext cx="2093394" cy="5173037"/>
                <a:chOff x="8212657" y="1102751"/>
                <a:chExt cx="2311632" cy="5634334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A62DBD2-F80D-22B9-56D1-A2EC1C9A6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" r="23576"/>
                <a:stretch/>
              </p:blipFill>
              <p:spPr>
                <a:xfrm>
                  <a:off x="8387891" y="4848672"/>
                  <a:ext cx="2083752" cy="1888413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graph with red and blue squares&#10;&#10;Description automatically generated">
                  <a:extLst>
                    <a:ext uri="{FF2B5EF4-FFF2-40B4-BE49-F238E27FC236}">
                      <a16:creationId xmlns:a16="http://schemas.microsoft.com/office/drawing/2014/main" id="{1F05E6D9-6673-C9A8-9715-6B696F580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2337"/>
                <a:stretch/>
              </p:blipFill>
              <p:spPr>
                <a:xfrm>
                  <a:off x="8387785" y="3051625"/>
                  <a:ext cx="2083752" cy="1857508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graph of a number of numb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4760E9A-A1BD-E340-F07C-E27EE6E06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0468"/>
                <a:stretch/>
              </p:blipFill>
              <p:spPr>
                <a:xfrm>
                  <a:off x="8212657" y="1102751"/>
                  <a:ext cx="2311632" cy="2012236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75766D4-C36E-0794-2918-B7F44CE3BD56}"/>
                    </a:ext>
                  </a:extLst>
                </p:cNvPr>
                <p:cNvGrpSpPr/>
                <p:nvPr/>
              </p:nvGrpSpPr>
              <p:grpSpPr>
                <a:xfrm>
                  <a:off x="8781984" y="1168508"/>
                  <a:ext cx="1172976" cy="3996970"/>
                  <a:chOff x="8781984" y="1168508"/>
                  <a:chExt cx="1172976" cy="3996970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208B62-37F7-1C20-DADF-AA60D7F32DD4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1168508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Molar ratio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14073CC-191C-4B50-993D-09B8DCC07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3125111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Nitrogen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2B5714-5BA1-46B9-35AD-A9BD442FE390}"/>
                      </a:ext>
                    </a:extLst>
                  </p:cNvPr>
                  <p:cNvSpPr txBox="1"/>
                  <p:nvPr/>
                </p:nvSpPr>
                <p:spPr>
                  <a:xfrm>
                    <a:off x="8781984" y="4919257"/>
                    <a:ext cx="117297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Phosphorus</a:t>
                    </a:r>
                  </a:p>
                </p:txBody>
              </p:sp>
            </p:grp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852B15-6279-2231-7A35-808DE3B544DA}"/>
                </a:ext>
              </a:extLst>
            </p:cNvPr>
            <p:cNvSpPr txBox="1"/>
            <p:nvPr/>
          </p:nvSpPr>
          <p:spPr>
            <a:xfrm>
              <a:off x="2223548" y="589802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BA3E67-A41A-AF24-0791-AA295DBE4A75}"/>
                </a:ext>
              </a:extLst>
            </p:cNvPr>
            <p:cNvSpPr txBox="1"/>
            <p:nvPr/>
          </p:nvSpPr>
          <p:spPr>
            <a:xfrm>
              <a:off x="4212084" y="1279639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38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02DCB11-9236-96AB-8614-48F1A0ECA4CF}"/>
              </a:ext>
            </a:extLst>
          </p:cNvPr>
          <p:cNvGrpSpPr/>
          <p:nvPr/>
        </p:nvGrpSpPr>
        <p:grpSpPr>
          <a:xfrm>
            <a:off x="537025" y="1978270"/>
            <a:ext cx="11117950" cy="3147646"/>
            <a:chOff x="194854" y="1688122"/>
            <a:chExt cx="11117950" cy="31476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508BD6-FF00-BE45-6775-C19E088BA7C1}"/>
                </a:ext>
              </a:extLst>
            </p:cNvPr>
            <p:cNvGrpSpPr/>
            <p:nvPr/>
          </p:nvGrpSpPr>
          <p:grpSpPr>
            <a:xfrm>
              <a:off x="194854" y="1688122"/>
              <a:ext cx="11117950" cy="3147646"/>
              <a:chOff x="194854" y="1688122"/>
              <a:chExt cx="11117950" cy="314764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F85DF-5297-4CCE-F74E-0F330B470779}"/>
                  </a:ext>
                </a:extLst>
              </p:cNvPr>
              <p:cNvGrpSpPr/>
              <p:nvPr/>
            </p:nvGrpSpPr>
            <p:grpSpPr>
              <a:xfrm>
                <a:off x="194854" y="1688122"/>
                <a:ext cx="11117950" cy="3147646"/>
                <a:chOff x="194854" y="1688122"/>
                <a:chExt cx="11117950" cy="314764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734D863-A5A0-2919-D448-7F9993683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6" t="12684" b="16196"/>
                <a:stretch/>
              </p:blipFill>
              <p:spPr>
                <a:xfrm>
                  <a:off x="194854" y="1688122"/>
                  <a:ext cx="5662294" cy="2848708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5738C22-74BC-105F-CD2B-EA670ED6B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6" t="12684" b="16196"/>
                <a:stretch/>
              </p:blipFill>
              <p:spPr>
                <a:xfrm>
                  <a:off x="5694509" y="1688122"/>
                  <a:ext cx="5618295" cy="2848708"/>
                </a:xfrm>
                <a:prstGeom prst="rect">
                  <a:avLst/>
                </a:prstGeom>
              </p:spPr>
            </p:pic>
            <p:pic>
              <p:nvPicPr>
                <p:cNvPr id="3" name="Picture 2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5764D73-D0E6-F071-35BB-04527D40AB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7" t="27778" r="13511" b="58760"/>
                <a:stretch/>
              </p:blipFill>
              <p:spPr>
                <a:xfrm>
                  <a:off x="281318" y="1907925"/>
                  <a:ext cx="545123" cy="553916"/>
                </a:xfrm>
                <a:prstGeom prst="rect">
                  <a:avLst/>
                </a:prstGeom>
              </p:spPr>
            </p:pic>
            <p:pic>
              <p:nvPicPr>
                <p:cNvPr id="5" name="Picture 4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F6DBC821-F820-339C-89E6-41F118345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09" t="26068" r="11440" b="49145"/>
                <a:stretch/>
              </p:blipFill>
              <p:spPr>
                <a:xfrm>
                  <a:off x="5773268" y="1907925"/>
                  <a:ext cx="633047" cy="1019908"/>
                </a:xfrm>
                <a:prstGeom prst="rect">
                  <a:avLst/>
                </a:prstGeom>
              </p:spPr>
            </p:pic>
            <p:pic>
              <p:nvPicPr>
                <p:cNvPr id="9" name="Picture 8" descr="A diagram of a cell&#10;&#10;Description automatically generated">
                  <a:extLst>
                    <a:ext uri="{FF2B5EF4-FFF2-40B4-BE49-F238E27FC236}">
                      <a16:creationId xmlns:a16="http://schemas.microsoft.com/office/drawing/2014/main" id="{DF5107C6-6F12-348F-4B57-99A8696FB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91" t="84403" r="4635" b="8333"/>
                <a:stretch/>
              </p:blipFill>
              <p:spPr>
                <a:xfrm>
                  <a:off x="3913695" y="4536830"/>
                  <a:ext cx="3719146" cy="298938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B19505-6920-6EA2-43E8-41FF9A637153}"/>
                  </a:ext>
                </a:extLst>
              </p:cNvPr>
              <p:cNvSpPr/>
              <p:nvPr/>
            </p:nvSpPr>
            <p:spPr>
              <a:xfrm>
                <a:off x="9821009" y="2356338"/>
                <a:ext cx="131884" cy="286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9BAEA0-41DF-B638-D674-545794F9F318}"/>
                </a:ext>
              </a:extLst>
            </p:cNvPr>
            <p:cNvSpPr/>
            <p:nvPr/>
          </p:nvSpPr>
          <p:spPr>
            <a:xfrm>
              <a:off x="4003409" y="2324800"/>
              <a:ext cx="131884" cy="286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313</Words>
  <Application>Microsoft Office PowerPoint</Application>
  <PresentationFormat>Widescreen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17</cp:revision>
  <dcterms:created xsi:type="dcterms:W3CDTF">2024-11-04T21:07:10Z</dcterms:created>
  <dcterms:modified xsi:type="dcterms:W3CDTF">2025-01-24T17:24:06Z</dcterms:modified>
</cp:coreProperties>
</file>